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210.png"/><Relationship Id="rId7" Type="http://schemas.openxmlformats.org/officeDocument/2006/relationships/image" Target="../media/image67.png"/><Relationship Id="rId12" Type="http://schemas.openxmlformats.org/officeDocument/2006/relationships/image" Target="../media/image130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5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230.png"/><Relationship Id="rId10" Type="http://schemas.openxmlformats.org/officeDocument/2006/relationships/image" Target="../media/image70.png"/><Relationship Id="rId19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935002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935002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 hidden="1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97658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 hidden="1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097658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9063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9063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 hidden="1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436212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 hidden="1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436212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 hidden="1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085421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 hidden="1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085421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ResG </a:t>
            </a:r>
            <a:r>
              <a:rPr lang="en-GB" dirty="0"/>
              <a:t>s</a:t>
            </a:r>
            <a:r>
              <a:rPr lang="en-GB" noProof="0" dirty="0" err="1"/>
              <a:t>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165410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2165410"/>
                  </p:ext>
                </p:extLst>
              </p:nvPr>
            </p:nvGraphicFramePr>
            <p:xfrm>
              <a:off x="7306235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1104951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1104951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83012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83012"/>
                  </p:ext>
                </p:extLst>
              </p:nvPr>
            </p:nvGraphicFramePr>
            <p:xfrm>
              <a:off x="7306234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735854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735854"/>
                  </p:ext>
                </p:extLst>
              </p:nvPr>
            </p:nvGraphicFramePr>
            <p:xfrm>
              <a:off x="7306233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1755700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1755700"/>
                  </p:ext>
                </p:extLst>
              </p:nvPr>
            </p:nvGraphicFramePr>
            <p:xfrm>
              <a:off x="7306232" y="3920066"/>
              <a:ext cx="4005874" cy="18338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6442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10000" r="-6788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110000" r="-15480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10000" r="-67882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10000" r="-67882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310000" r="-15480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10000" r="-67882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9774" t="-410000" r="-15480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354769" y="3452254"/>
            <a:ext cx="64550" cy="163408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74023"/>
                  </p:ext>
                </p:extLst>
              </p:nvPr>
            </p:nvGraphicFramePr>
            <p:xfrm>
              <a:off x="7306236" y="3919950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74023"/>
                  </p:ext>
                </p:extLst>
              </p:nvPr>
            </p:nvGraphicFramePr>
            <p:xfrm>
              <a:off x="7306236" y="3919950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992187"/>
                  </p:ext>
                </p:extLst>
              </p:nvPr>
            </p:nvGraphicFramePr>
            <p:xfrm>
              <a:off x="7306236" y="3919949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992187"/>
                  </p:ext>
                </p:extLst>
              </p:nvPr>
            </p:nvGraphicFramePr>
            <p:xfrm>
              <a:off x="7306236" y="3919949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20838"/>
                  </p:ext>
                </p:extLst>
              </p:nvPr>
            </p:nvGraphicFramePr>
            <p:xfrm>
              <a:off x="7306236" y="3919948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20838"/>
                  </p:ext>
                </p:extLst>
              </p:nvPr>
            </p:nvGraphicFramePr>
            <p:xfrm>
              <a:off x="7306236" y="3919948"/>
              <a:ext cx="4312132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54418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80328" r="-73882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80328" r="-7388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</TotalTime>
  <Words>2334</Words>
  <Application>Microsoft Office PowerPoint</Application>
  <PresentationFormat>Widescreen</PresentationFormat>
  <Paragraphs>736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ResG scheduler</vt:lpstr>
      <vt:lpstr>Results JLFP vs new scheduler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203</cp:revision>
  <dcterms:created xsi:type="dcterms:W3CDTF">2020-05-19T11:12:13Z</dcterms:created>
  <dcterms:modified xsi:type="dcterms:W3CDTF">2020-05-29T21:55:40Z</dcterms:modified>
</cp:coreProperties>
</file>